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1" r:id="rId4"/>
    <p:sldId id="1142" r:id="rId5"/>
    <p:sldId id="1148" r:id="rId6"/>
    <p:sldId id="1143" r:id="rId7"/>
    <p:sldId id="1144" r:id="rId8"/>
    <p:sldId id="1145" r:id="rId9"/>
    <p:sldId id="1146" r:id="rId10"/>
    <p:sldId id="1147" r:id="rId11"/>
    <p:sldId id="114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3358" y="2060068"/>
            <a:ext cx="4387749" cy="2089012"/>
          </a:xfrm>
          <a:prstGeom prst="rect">
            <a:avLst/>
          </a:prstGeom>
        </p:spPr>
      </p:pic>
      <p:pic>
        <p:nvPicPr>
          <p:cNvPr id="4" name="长难句解析.jpg" descr="id:21474899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2129" y="2024999"/>
            <a:ext cx="8038608" cy="2124081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5259" y="2353260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In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January 2025, the Chinese animated film 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became a hit around the world, getting over 15 billion yuan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$2.07 billion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reaching the top of the animated film list in the world.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0171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1066666"/>
            <a:ext cx="11368120" cy="517064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6666"/>
            <a:ext cx="11485848" cy="51706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2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2025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中国动画电影《哪吒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》风靡全球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票房突破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150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亿元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约合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20.7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亿美元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登顶全球动画电影票房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榜首</a:t>
            </a:r>
            <a:r>
              <a:rPr lang="zh-CN" altLang="zh-CN" sz="22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z="22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句为复合句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主句为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January 2025, the Chinese animated film </a:t>
            </a:r>
            <a:r>
              <a:rPr lang="en-US" altLang="zh-CN" sz="2200" b="1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became a hit around the world”,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主句后用非谓语动词分词结构作伴随状语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通过分词结构（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getting, reaching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）连接多个动作。主句中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,“In January 2025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位于句首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作时间状语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表示事件发生的时间；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Chinese animated film </a:t>
            </a:r>
            <a:r>
              <a:rPr lang="en-US" altLang="zh-CN" sz="2200" b="1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中国动画电影《哪吒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也是非谓语动词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getting 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reaching 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的逻辑主语；主句的谓语部分为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“became a hit around the world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风靡全球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非谓语动词部分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“getting over 15 billion yuan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票房突破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150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亿元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“reaching the top of the animated film list in the world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登顶全球动画电影票房榜首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是现在分词短语作结果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状语</a:t>
            </a:r>
            <a:r>
              <a:rPr lang="zh-CN" altLang="zh-CN" sz="22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995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34908" y="1282690"/>
            <a:ext cx="887757" cy="295996"/>
          </a:xfrm>
          <a:prstGeom prst="rect">
            <a:avLst/>
          </a:prstGeom>
        </p:spPr>
      </p:pic>
      <p:pic>
        <p:nvPicPr>
          <p:cNvPr id="4" name="分析.eps" descr="id:214748995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22598" y="2290802"/>
            <a:ext cx="900067" cy="278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009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292494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讲述了动画电影《哪吒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》全球成功的背后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配音演员吕艳婷的付出与成长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展现了她如何通过声音赋予角色生命力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并传递团队合作与家庭之爱的普世价值。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475" y="1300246"/>
            <a:ext cx="10699463" cy="140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015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January 2025, the Chinese animated film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动画电影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became a hit around the world, getting over 15 billion yuan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07 billion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reaching the top of the animated film list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 success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37-year-old voice actor of the main character,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it was just another dubbing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配音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she studied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story, she discovered a new side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traditional tales,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fights against future, protects his family, and grows through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honesty and strength touched 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I was expressing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 feelings,”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742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9023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story happens in the Tang Dynasty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618-907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time,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changed from a protector to a brave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voice him perfectly,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“Since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can’t see our faces when watching, our voice must be clear and powerful,”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explained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learned to show feelings like anger, joy, and courage through her voice alone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film also shows family love and teamwork, not just 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believes this message helped it connect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people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worldwide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shows how people support each other,” she added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857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6856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Dubbing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changed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herself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quiet and shy, she became more outgoing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spirit touched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grew along with the character,” she laughed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students dreaming of becoming voice actors,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advises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“Keep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stay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day, your hard work will open doors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feels proud of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shows Chinese animation’s possibility and makes my years of hard work meaningful,” she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73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0986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of her dubbing job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first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believed it would be a success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it was just a normal job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learned to communicate with her teammates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faced the challenges and found it meaningful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55157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2429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细节理解题。根据第二段首句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first, Lyu thought it was just another dubbing job.”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她最初认为这是一项普通工作。故选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797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39697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express her feelings while voicing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connecting with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 different characters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changing into a brave fighter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creating her voice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3186" y="15726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513254" y="32569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推理判断题。根据第三段第三句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voice him perfectly, Lyu practised for years.”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和第五句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 She learned to show feelings like anger, joy, and courage through her voice alone.”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吕艳婷通过练习多年和创作声音来传递情感。故选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94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72000" algn="l"/>
                <a:tab pos="6210300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5 probably mean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active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careless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powerful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helpful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806" y="980728"/>
            <a:ext cx="3005592" cy="41816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66614" y="980728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230974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“fiery spirit”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出现在第五段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根据该段第四句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grew along with the character...”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吕与哪吒这个角色共同成长。而第二段中第三句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“...this Nezha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fights against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future, protects his family, and grows through difficulties.”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体现了哪吒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against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为固定搭配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反对</a:t>
            </a:r>
            <a:r>
              <a:rPr lang="en-US" altLang="zh-CN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斗争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“brave and powerful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勇敢且强大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的人物特质。故选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箭头右.eps" descr="id:21474899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342678" y="4977750"/>
            <a:ext cx="360040" cy="284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925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89350" algn="l"/>
                <a:tab pos="5654675" algn="l"/>
                <a:tab pos="6210300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title for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  <a:tab pos="6210300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Spirit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 Behind a Hero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  <a:tab pos="6210300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Voice Behind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 of Film Dubbing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890" y="1767838"/>
            <a:ext cx="2801172" cy="37420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38622" y="17008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513254" y="33289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 文章围绕吕艳婷为哪吒配音的经历展开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讲述她如何通过声音塑造角色并与之共同成长。选项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 “The Voice Behind Nezha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哪吒背后的声音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精准概括主题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突出配音演员的核心作用。其他选项仅涉及部分内容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不够全面。故选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39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776</Words>
  <Application>Microsoft Office PowerPoint</Application>
  <PresentationFormat>自定义</PresentationFormat>
  <Paragraphs>37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2025-09-17T17:59:47Z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